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8642-1727-4BCD-9244-7FEBB2702774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B80D-AE5B-49B0-8320-F27118E4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854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8642-1727-4BCD-9244-7FEBB2702774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B80D-AE5B-49B0-8320-F27118E4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23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8642-1727-4BCD-9244-7FEBB2702774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B80D-AE5B-49B0-8320-F27118E4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451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8642-1727-4BCD-9244-7FEBB2702774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B80D-AE5B-49B0-8320-F27118E4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17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8642-1727-4BCD-9244-7FEBB2702774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B80D-AE5B-49B0-8320-F27118E4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199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8642-1727-4BCD-9244-7FEBB2702774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B80D-AE5B-49B0-8320-F27118E4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785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8642-1727-4BCD-9244-7FEBB2702774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B80D-AE5B-49B0-8320-F27118E4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68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8642-1727-4BCD-9244-7FEBB2702774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B80D-AE5B-49B0-8320-F27118E4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537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8642-1727-4BCD-9244-7FEBB2702774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B80D-AE5B-49B0-8320-F27118E4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770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8642-1727-4BCD-9244-7FEBB2702774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B80D-AE5B-49B0-8320-F27118E4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55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C8642-1727-4BCD-9244-7FEBB2702774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FB80D-AE5B-49B0-8320-F27118E4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37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C8642-1727-4BCD-9244-7FEBB2702774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FB80D-AE5B-49B0-8320-F27118E45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88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coco+chanel+no+5&amp;source=images&amp;cd=&amp;cad=rja&amp;docid=XLRYTZR6Uu_DbM&amp;tbnid=K4SxEogEHTsOqM:&amp;ved=0CAUQjRw&amp;url=http%3A%2F%2Fallwomenstalk.com%2Ffashion-icons-ae-7-things-what-you-should-know-about-coco-chanel%2F7%2F&amp;ei=w7JlUcLfCabF0AHd0IHQDQ&amp;bvm=bv.44990110,d.dmQ&amp;psig=AFQjCNFCd7dYkeo-TooofQH_Ktk8ftCVOg&amp;ust=136570579256708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img2.etsystatic.com/000/0/6412753/il_570xN.26124528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13920" r="14485" b="8392"/>
          <a:stretch/>
        </p:blipFill>
        <p:spPr bwMode="auto">
          <a:xfrm>
            <a:off x="505399" y="1447800"/>
            <a:ext cx="2667000" cy="381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00200" y="152400"/>
            <a:ext cx="6172200" cy="707886"/>
          </a:xfrm>
          <a:prstGeom prst="rect">
            <a:avLst/>
          </a:prstGeom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100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Edwardian Script ITC" pitchFamily="66" charset="0"/>
                <a:cs typeface="BrowalliaUPC" pitchFamily="34" charset="-34"/>
              </a:rPr>
              <a:t>Coco Chanel's First Fragrance </a:t>
            </a:r>
            <a:endParaRPr lang="en-US" sz="4000" dirty="0">
              <a:solidFill>
                <a:schemeClr val="tx1"/>
              </a:solidFill>
              <a:latin typeface="Edwardian Script ITC" pitchFamily="66" charset="0"/>
              <a:cs typeface="BrowalliaUPC" pitchFamily="34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89942" y="1042199"/>
            <a:ext cx="4800600" cy="13822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Edwardian Script ITC" pitchFamily="66" charset="0"/>
              </a:rPr>
              <a:t>Chanel called her first fragrance Number 5 because it was the fifth fragrance that Earnest Beaux presented to her. </a:t>
            </a:r>
            <a:endParaRPr lang="en-US" sz="2800" dirty="0">
              <a:solidFill>
                <a:schemeClr val="bg1"/>
              </a:solidFill>
              <a:latin typeface="Edwardian Script ITC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0289" y="5257800"/>
            <a:ext cx="5581421" cy="13849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Edwardian Script ITC" pitchFamily="66" charset="0"/>
              </a:rPr>
              <a:t>The number 5 also had great emphasis in her life at the convent she grew up in, it represented  pure embodiment of an object, its mystic meaning and its spirit.</a:t>
            </a:r>
            <a:endParaRPr lang="en-US" sz="2800" dirty="0">
              <a:solidFill>
                <a:schemeClr val="bg1"/>
              </a:solidFill>
              <a:latin typeface="Edwardian Script ITC" pitchFamily="66" charset="0"/>
            </a:endParaRPr>
          </a:p>
        </p:txBody>
      </p:sp>
      <p:pic>
        <p:nvPicPr>
          <p:cNvPr id="3" name="Picture 2" descr="http://allwomenstalk.com/wp-content/uploads/2008/03/coco_chanel_img_3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4003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199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Bloomsburg University of Pennsylvania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Support Services</dc:creator>
  <cp:lastModifiedBy>Technology Support Services</cp:lastModifiedBy>
  <cp:revision>6</cp:revision>
  <dcterms:created xsi:type="dcterms:W3CDTF">2013-03-12T21:45:21Z</dcterms:created>
  <dcterms:modified xsi:type="dcterms:W3CDTF">2013-04-10T19:00:22Z</dcterms:modified>
</cp:coreProperties>
</file>